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8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7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9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8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9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0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D80D-DDBD-4F42-8C71-20935088FFF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3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_SanJuan_O&amp;G_PP_wdWtoE_2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S_SanJuan_O&amp;G_PP_wdWtoE_2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6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tit_SanJuan_O&amp;G_PP_wdWtoE_2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0440" y="264590"/>
            <a:ext cx="2582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SanJuan_O&amp;G_PP_wdWtoE_2nd</a:t>
            </a:r>
            <a:endParaRPr lang="en-US" sz="1400" dirty="0"/>
          </a:p>
        </p:txBody>
      </p:sp>
      <p:pic>
        <p:nvPicPr>
          <p:cNvPr id="5" name="Picture 4" descr="SanJuan_O&amp;G_PP_wdWtoE_2nd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6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17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</Words>
  <Application>Microsoft Macintosh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5</cp:revision>
  <cp:lastPrinted>2015-04-16T14:52:03Z</cp:lastPrinted>
  <dcterms:created xsi:type="dcterms:W3CDTF">2015-03-22T21:30:59Z</dcterms:created>
  <dcterms:modified xsi:type="dcterms:W3CDTF">2015-04-16T14:52:09Z</dcterms:modified>
</cp:coreProperties>
</file>