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9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6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2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7A33-EE3C-1143-B6B6-A2E162536B53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0B51-539B-3B4A-A43F-306C75F89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L_ND_O&amp;G_MB_wdN_NW_C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1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ND_ND_O&amp;G_MB_wdN_NW_C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1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ND_O&amp;G_MB_wdN_NW_C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_O&amp;G_MB_wdN_NW_CB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8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131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2015-04-21T14:57:13Z</dcterms:created>
  <dcterms:modified xsi:type="dcterms:W3CDTF">2015-04-21T15:00:14Z</dcterms:modified>
</cp:coreProperties>
</file>