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6671-4D7D-4349-82F9-A316FC3A9F98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ED3-BF04-334C-8388-B96394E6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4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6671-4D7D-4349-82F9-A316FC3A9F98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ED3-BF04-334C-8388-B96394E6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5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6671-4D7D-4349-82F9-A316FC3A9F98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ED3-BF04-334C-8388-B96394E6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6671-4D7D-4349-82F9-A316FC3A9F98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ED3-BF04-334C-8388-B96394E6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0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6671-4D7D-4349-82F9-A316FC3A9F98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ED3-BF04-334C-8388-B96394E6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8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6671-4D7D-4349-82F9-A316FC3A9F98}" type="datetimeFigureOut">
              <a:rPr lang="en-US" smtClean="0"/>
              <a:t>6/30/13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ED3-BF04-334C-8388-B96394E6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4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6671-4D7D-4349-82F9-A316FC3A9F98}" type="datetimeFigureOut">
              <a:rPr lang="en-US" smtClean="0"/>
              <a:t>6/30/13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ED3-BF04-334C-8388-B96394E6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0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6671-4D7D-4349-82F9-A316FC3A9F98}" type="datetimeFigureOut">
              <a:rPr lang="en-US" smtClean="0"/>
              <a:t>6/30/13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ED3-BF04-334C-8388-B96394E6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0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6671-4D7D-4349-82F9-A316FC3A9F98}" type="datetimeFigureOut">
              <a:rPr lang="en-US" smtClean="0"/>
              <a:t>6/30/13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ED3-BF04-334C-8388-B96394E6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6671-4D7D-4349-82F9-A316FC3A9F98}" type="datetimeFigureOut">
              <a:rPr lang="en-US" smtClean="0"/>
              <a:t>6/30/13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ED3-BF04-334C-8388-B96394E6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1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6671-4D7D-4349-82F9-A316FC3A9F98}" type="datetimeFigureOut">
              <a:rPr lang="en-US" smtClean="0"/>
              <a:t>6/30/13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ED3-BF04-334C-8388-B96394E6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5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96671-4D7D-4349-82F9-A316FC3A9F98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59ED3-BF04-334C-8388-B96394E6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4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p_Birm_PP_StoN_nigh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tit_Birm_PP_StoN_nigh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7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rm_PP_StoN_night.xl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46" y="-488526"/>
            <a:ext cx="7621939" cy="98635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44691" y="276763"/>
            <a:ext cx="14929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Birm_PP_StoN_night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7579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855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Macintosh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NOAA/ESRL/CSD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Trainer</dc:creator>
  <cp:lastModifiedBy>Michael Trainer</cp:lastModifiedBy>
  <cp:revision>1</cp:revision>
  <dcterms:created xsi:type="dcterms:W3CDTF">2013-06-30T17:53:53Z</dcterms:created>
  <dcterms:modified xsi:type="dcterms:W3CDTF">2013-06-30T17:57:55Z</dcterms:modified>
</cp:coreProperties>
</file>