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-96" y="-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CD31-7A86-BC4F-AB89-01C0E6C3DB29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B4F9-8C33-4B4A-8C7C-9639F983D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4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CD31-7A86-BC4F-AB89-01C0E6C3DB29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B4F9-8C33-4B4A-8C7C-9639F983D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1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CD31-7A86-BC4F-AB89-01C0E6C3DB29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B4F9-8C33-4B4A-8C7C-9639F983D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6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CD31-7A86-BC4F-AB89-01C0E6C3DB29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B4F9-8C33-4B4A-8C7C-9639F983D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1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CD31-7A86-BC4F-AB89-01C0E6C3DB29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B4F9-8C33-4B4A-8C7C-9639F983D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6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CD31-7A86-BC4F-AB89-01C0E6C3DB29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B4F9-8C33-4B4A-8C7C-9639F983D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0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CD31-7A86-BC4F-AB89-01C0E6C3DB29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B4F9-8C33-4B4A-8C7C-9639F983D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5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CD31-7A86-BC4F-AB89-01C0E6C3DB29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B4F9-8C33-4B4A-8C7C-9639F983D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1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CD31-7A86-BC4F-AB89-01C0E6C3DB29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B4F9-8C33-4B4A-8C7C-9639F983D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0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CD31-7A86-BC4F-AB89-01C0E6C3DB29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B4F9-8C33-4B4A-8C7C-9639F983D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8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CD31-7A86-BC4F-AB89-01C0E6C3DB29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B4F9-8C33-4B4A-8C7C-9639F983D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7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FCD31-7A86-BC4F-AB89-01C0E6C3DB29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5B4F9-8C33-4B4A-8C7C-9639F983D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1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tom.hamill@noaa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srl.noaa.gov/psd/people/tom.hamill/reforecastv2_bams.pdf" TargetMode="External"/><Relationship Id="rId3" Type="http://schemas.openxmlformats.org/officeDocument/2006/relationships/hyperlink" Target="http://www.esrl.noaa.gov/psd/people/tom.hamill/reforecast_analog_v2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srl.noaa.gov/psd/people/tom.hamill/GEFS_reforecastv2_4GMB_hamill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(Quick and dirty)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validation </a:t>
            </a:r>
            <a:r>
              <a:rPr lang="en-US" dirty="0" smtClean="0"/>
              <a:t>of </a:t>
            </a:r>
            <a:r>
              <a:rPr lang="en-US" dirty="0" smtClean="0"/>
              <a:t>GEFS/reforecast</a:t>
            </a:r>
            <a:br>
              <a:rPr lang="en-US" dirty="0" smtClean="0"/>
            </a:br>
            <a:r>
              <a:rPr lang="en-US" dirty="0" smtClean="0"/>
              <a:t>calibrated </a:t>
            </a:r>
            <a:r>
              <a:rPr lang="en-US" dirty="0" smtClean="0"/>
              <a:t>precipitation forecasts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Tom </a:t>
            </a:r>
            <a:r>
              <a:rPr lang="en-US" dirty="0" smtClean="0"/>
              <a:t>Hamill</a:t>
            </a:r>
          </a:p>
          <a:p>
            <a:r>
              <a:rPr lang="en-US" dirty="0" smtClean="0">
                <a:hlinkClick r:id="rId2"/>
              </a:rPr>
              <a:t>tom.hamill@noaa.gov</a:t>
            </a:r>
            <a:endParaRPr lang="en-US" dirty="0" smtClean="0"/>
          </a:p>
          <a:p>
            <a:r>
              <a:rPr lang="en-US" dirty="0" smtClean="0"/>
              <a:t>(303) 497-3060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83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Rank analog method described briefly in the submitted BAMS article (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) and the 2006 MWR article (</a:t>
            </a:r>
            <a:r>
              <a:rPr lang="en-US" dirty="0" smtClean="0">
                <a:hlinkClick r:id="rId3"/>
              </a:rPr>
              <a:t>here</a:t>
            </a:r>
            <a:r>
              <a:rPr lang="en-US" dirty="0" smtClean="0"/>
              <a:t>).</a:t>
            </a:r>
          </a:p>
          <a:p>
            <a:r>
              <a:rPr lang="en-US" dirty="0" smtClean="0"/>
              <a:t>Validation against 32-km NARR analyses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I’d note that NARR analyses seem to be particularly bad in picking up snowfall events in the northern Great Plains, which degrades winter skill.</a:t>
            </a:r>
            <a:endParaRPr lang="en-US" dirty="0" smtClean="0"/>
          </a:p>
          <a:p>
            <a:r>
              <a:rPr lang="en-US" dirty="0" smtClean="0"/>
              <a:t>Evaluated for 1985-2010 forecasts over CONUS.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5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Reliability, upper and lower </a:t>
            </a:r>
            <a:r>
              <a:rPr lang="en-US" dirty="0" err="1" smtClean="0"/>
              <a:t>tercile</a:t>
            </a:r>
            <a:r>
              <a:rPr lang="en-US" dirty="0" smtClean="0"/>
              <a:t>, days 5-10 (120-240 h lead)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7039" y="6077634"/>
            <a:ext cx="8266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Comparatively, in 2004 article, for version-1 reforecasts validated against station data, </a:t>
            </a:r>
          </a:p>
          <a:p>
            <a:r>
              <a:rPr lang="en-US" dirty="0" smtClean="0"/>
              <a:t>6-10 day RPS skill was ~ 0.06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3" name="Picture 2" descr="relia_rankanalog_120_to_240h_lowertercilemm_v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9" y="1463128"/>
            <a:ext cx="4259544" cy="4614506"/>
          </a:xfrm>
          <a:prstGeom prst="rect">
            <a:avLst/>
          </a:prstGeom>
        </p:spPr>
      </p:pic>
      <p:pic>
        <p:nvPicPr>
          <p:cNvPr id="7" name="Picture 6" descr="relia_rankanalog_120_to_240h_uppertercilemm_v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27" y="1463128"/>
            <a:ext cx="4259544" cy="461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0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lia_rankanalog_168_to_336h_uppertercilemm_v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23" y="1463407"/>
            <a:ext cx="4259286" cy="4614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Reliability, upper and lower </a:t>
            </a:r>
            <a:r>
              <a:rPr lang="en-US" dirty="0" err="1" smtClean="0"/>
              <a:t>tercile</a:t>
            </a:r>
            <a:r>
              <a:rPr lang="en-US" dirty="0" smtClean="0"/>
              <a:t>, days 7-14 (168-336 h lead)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7039" y="6077634"/>
            <a:ext cx="8266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Comparatively, in 2004 article, for version-1 reforecasts validated against station data, </a:t>
            </a:r>
          </a:p>
          <a:p>
            <a:r>
              <a:rPr lang="en-US" dirty="0" smtClean="0"/>
              <a:t>8-14 day RPS skill was ~ 0.03.</a:t>
            </a:r>
            <a:endParaRPr lang="en-US" dirty="0"/>
          </a:p>
        </p:txBody>
      </p:sp>
      <p:pic>
        <p:nvPicPr>
          <p:cNvPr id="8" name="Picture 7" descr="relia_rankanalog_168_to_336h_lowertercilemm_v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37" y="1463406"/>
            <a:ext cx="4259286" cy="461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47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upper </a:t>
            </a:r>
            <a:r>
              <a:rPr lang="en-US" dirty="0" err="1" smtClean="0"/>
              <a:t>decile</a:t>
            </a:r>
            <a:r>
              <a:rPr lang="en-US" dirty="0" smtClean="0"/>
              <a:t>?  Any skill?</a:t>
            </a:r>
            <a:endParaRPr lang="en-US" dirty="0"/>
          </a:p>
        </p:txBody>
      </p:sp>
      <p:pic>
        <p:nvPicPr>
          <p:cNvPr id="4" name="Picture 3" descr="relia_rankanalog_120_to_240h_upperdecilemm_v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3" y="1682458"/>
            <a:ext cx="4355392" cy="4718341"/>
          </a:xfrm>
          <a:prstGeom prst="rect">
            <a:avLst/>
          </a:prstGeom>
        </p:spPr>
      </p:pic>
      <p:pic>
        <p:nvPicPr>
          <p:cNvPr id="5" name="Picture 4" descr="relia_rankanalog_168_to_336h_upperdecilemm_v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776" y="1682458"/>
            <a:ext cx="4355393" cy="471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5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Brier skill scores, days 5-10</a:t>
            </a:r>
            <a:endParaRPr lang="en-US" dirty="0"/>
          </a:p>
        </p:txBody>
      </p:sp>
      <p:pic>
        <p:nvPicPr>
          <p:cNvPr id="4" name="Picture 3" descr="BSS_reforecast_monthly_day5-10_upperterci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20" y="1730028"/>
            <a:ext cx="4302680" cy="4302680"/>
          </a:xfrm>
          <a:prstGeom prst="rect">
            <a:avLst/>
          </a:prstGeom>
        </p:spPr>
      </p:pic>
      <p:pic>
        <p:nvPicPr>
          <p:cNvPr id="5" name="Picture 4" descr="BSS_reforecast_monthly_day5-10_lowerterci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1" y="1730028"/>
            <a:ext cx="4302680" cy="43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34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SS_reforecast_monthly_day7-14_upperterci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20" y="1733984"/>
            <a:ext cx="4302680" cy="4302680"/>
          </a:xfrm>
          <a:prstGeom prst="rect">
            <a:avLst/>
          </a:prstGeom>
        </p:spPr>
      </p:pic>
      <p:pic>
        <p:nvPicPr>
          <p:cNvPr id="3" name="Picture 2" descr="BSS_reforecast_monthly_day7-14_lowerterci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1" y="1733984"/>
            <a:ext cx="4298724" cy="4298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Brier skill scores, days 5-10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47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1568" y="274638"/>
            <a:ext cx="1895232" cy="2872542"/>
          </a:xfrm>
        </p:spPr>
        <p:txBody>
          <a:bodyPr/>
          <a:lstStyle/>
          <a:p>
            <a:r>
              <a:rPr lang="en-US" dirty="0" smtClean="0"/>
              <a:t>Sample case</a:t>
            </a:r>
            <a:endParaRPr lang="en-US" dirty="0"/>
          </a:p>
        </p:txBody>
      </p:sp>
      <p:pic>
        <p:nvPicPr>
          <p:cNvPr id="5" name="Picture 4" descr="refcst_probs_flead120_to_240_IC20110116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2" y="0"/>
            <a:ext cx="6704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78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 /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 think skill is in no small measure degraded by NARR analyses.  Ought to use other data</a:t>
            </a:r>
          </a:p>
          <a:p>
            <a:pPr lvl="1"/>
            <a:r>
              <a:rPr lang="en-US" dirty="0" smtClean="0"/>
              <a:t>Station data</a:t>
            </a:r>
          </a:p>
          <a:p>
            <a:pPr lvl="1"/>
            <a:r>
              <a:rPr lang="en-US" dirty="0" smtClean="0"/>
              <a:t>Higgins/CPC data</a:t>
            </a:r>
          </a:p>
          <a:p>
            <a:pPr lvl="1"/>
            <a:r>
              <a:rPr lang="en-US" dirty="0" smtClean="0"/>
              <a:t>Recent CCPA data set of Yan </a:t>
            </a:r>
            <a:r>
              <a:rPr lang="en-US" dirty="0" err="1" smtClean="0"/>
              <a:t>Luo</a:t>
            </a:r>
            <a:endParaRPr lang="en-US" dirty="0" smtClean="0"/>
          </a:p>
          <a:p>
            <a:r>
              <a:rPr lang="en-US" dirty="0" smtClean="0"/>
              <a:t>I’m curious why I don’t get better reliability.  I have been getting excellent reliability for shorter-lead forecasts using the same method (e.g., </a:t>
            </a:r>
            <a:r>
              <a:rPr lang="en-US" dirty="0" smtClean="0">
                <a:hlinkClick r:id="rId2"/>
              </a:rPr>
              <a:t>here, slide 17</a:t>
            </a:r>
            <a:r>
              <a:rPr lang="en-US" dirty="0" smtClean="0"/>
              <a:t>).  I suspect that it’s still related to training sample size.</a:t>
            </a:r>
          </a:p>
          <a:p>
            <a:r>
              <a:rPr lang="en-US" dirty="0" smtClean="0"/>
              <a:t>Happy to share code if it helps, though I’m off soon for 2 weeks foreign travel.</a:t>
            </a:r>
          </a:p>
        </p:txBody>
      </p:sp>
    </p:spTree>
    <p:extLst>
      <p:ext uri="{BB962C8B-B14F-4D97-AF65-F5344CB8AC3E}">
        <p14:creationId xmlns:p14="http://schemas.microsoft.com/office/powerpoint/2010/main" val="3556621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293</Words>
  <Application>Microsoft Macintosh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(Quick and dirty) validation of GEFS/reforecast calibrated precipitation forecasts</vt:lpstr>
      <vt:lpstr>Methods</vt:lpstr>
      <vt:lpstr>Reliability, upper and lower tercile, days 5-10 (120-240 h lead)</vt:lpstr>
      <vt:lpstr>Reliability, upper and lower tercile, days 7-14 (168-336 h lead)</vt:lpstr>
      <vt:lpstr>What about upper decile?  Any skill?</vt:lpstr>
      <vt:lpstr>Brier skill scores, days 5-10</vt:lpstr>
      <vt:lpstr>Brier skill scores, days 5-10</vt:lpstr>
      <vt:lpstr>Sample case</vt:lpstr>
      <vt:lpstr>Thoughts / questions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Validation of precip forecasts relevant to CPC</dc:title>
  <dc:creator>Tom Hamill</dc:creator>
  <cp:lastModifiedBy>Tom Hamill</cp:lastModifiedBy>
  <cp:revision>6</cp:revision>
  <dcterms:created xsi:type="dcterms:W3CDTF">2012-10-29T19:33:51Z</dcterms:created>
  <dcterms:modified xsi:type="dcterms:W3CDTF">2012-10-30T22:05:07Z</dcterms:modified>
</cp:coreProperties>
</file>