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6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7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1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E63D-5DC3-4B40-BD5E-54328A489A2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39C2-A931-3346-976D-2A51D04B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_Fayetteville_Shale_SWto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4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Fayetteville_Shale_SWto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_Fayetteville_b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7" y="-313925"/>
            <a:ext cx="10264962" cy="7932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557" y="370991"/>
            <a:ext cx="1823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Fayetteville Shale </a:t>
            </a:r>
            <a:r>
              <a:rPr lang="en-US" sz="1200" dirty="0" err="1" smtClean="0"/>
              <a:t>SWtoNE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193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2013-06-25T20:45:19Z</dcterms:created>
  <dcterms:modified xsi:type="dcterms:W3CDTF">2013-06-25T20:48:36Z</dcterms:modified>
</cp:coreProperties>
</file>